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" name="组合 12"/>
          <p:cNvGrpSpPr/>
          <p:nvPr/>
        </p:nvGrpSpPr>
        <p:grpSpPr>
          <a:xfrm>
            <a:off x="3241675" y="1417955"/>
            <a:ext cx="4392295" cy="833755"/>
            <a:chOff x="5027" y="2076"/>
            <a:chExt cx="6917" cy="1313"/>
          </a:xfrm>
        </p:grpSpPr>
        <p:pic>
          <p:nvPicPr>
            <p:cNvPr id="6" name="图片 5" descr="YP Dental图标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027" y="2076"/>
              <a:ext cx="1134" cy="1313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6460" y="2076"/>
              <a:ext cx="5484" cy="1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 fontAlgn="auto">
                <a:lnSpc>
                  <a:spcPct val="120000"/>
                </a:lnSpc>
              </a:pPr>
              <a:r>
                <a:rPr lang="zh-CN" altLang="en-US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鹰派医疗器械</a:t>
              </a:r>
              <a:r>
                <a:rPr lang="en-US" altLang="zh-CN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(</a:t>
              </a:r>
              <a:r>
                <a:rPr lang="zh-CN" altLang="en-US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郑州</a:t>
              </a:r>
              <a:r>
                <a:rPr lang="en-US" altLang="zh-CN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)</a:t>
              </a:r>
              <a:r>
                <a:rPr lang="zh-CN" altLang="en-US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有限公司</a:t>
              </a:r>
              <a:endParaRPr lang="zh-CN" altLang="en-US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  <a:p>
              <a:pPr algn="l" fontAlgn="auto">
                <a:lnSpc>
                  <a:spcPct val="120000"/>
                </a:lnSpc>
              </a:pPr>
              <a:r>
                <a:rPr lang="zh-CN" altLang="en-US" b="1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Zhengzhou Yp Dental Co., Ltd.</a:t>
              </a:r>
              <a:endParaRPr lang="zh-CN" altLang="en-US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8" name="直接连接符 7"/>
          <p:cNvCxnSpPr/>
          <p:nvPr/>
        </p:nvCxnSpPr>
        <p:spPr>
          <a:xfrm>
            <a:off x="2917825" y="2359025"/>
            <a:ext cx="5039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2738120" y="1191260"/>
            <a:ext cx="5400000" cy="3960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57780" y="1010920"/>
            <a:ext cx="5760000" cy="4320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2"/>
            </p:custDataLst>
          </p:nvPr>
        </p:nvGraphicFramePr>
        <p:xfrm>
          <a:off x="2885440" y="2392045"/>
          <a:ext cx="509397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90"/>
                <a:gridCol w="1638935"/>
                <a:gridCol w="1602740"/>
                <a:gridCol w="1080000"/>
              </a:tblGrid>
              <a:tr h="36576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Name: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Milling machine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Air Pressure: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0.6MPa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Model: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YP D500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Weight: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80kg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Voltage: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220V AC 50/60H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Manufacture Date: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2024.08.06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Power: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3.0KW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Serial Number: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YP-24-01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45720" marR="4572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2863850" y="3888105"/>
            <a:ext cx="509651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spcAft>
                <a:spcPts val="1000"/>
              </a:spcAft>
            </a:pPr>
            <a:r>
              <a:rPr lang="en-US" altLang="zh-CN" sz="140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Address: Room 15, 8F, Building 7, No. 289, West Third Ring Road, High-tech Industrial Development Zone, Zhengzhou City, Henan Province</a:t>
            </a:r>
            <a:endParaRPr lang="en-US" altLang="zh-CN" sz="140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graphicFrame>
        <p:nvGraphicFramePr>
          <p:cNvPr id="17" name="表格 16"/>
          <p:cNvGraphicFramePr/>
          <p:nvPr/>
        </p:nvGraphicFramePr>
        <p:xfrm>
          <a:off x="2863850" y="4625340"/>
          <a:ext cx="50965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955"/>
                <a:gridCol w="2662555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Web: https://ypdental.com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Arial" panose="020B0604020202020204" pitchFamily="34" charset="0"/>
                        </a:rPr>
                        <a:t>Mail: business@ypdental.com</a:t>
                      </a:r>
                      <a:endParaRPr lang="en-US" altLang="zh-CN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87243b4-a28d-44be-96dc-e9cb58b21443}"/>
  <p:tag name="TABLE_ENDDRAG_ORIGIN_RECT" val="401*25"/>
  <p:tag name="TABLE_ENDDRAG_RECT" val="225*353*401*25"/>
</p:tagLst>
</file>

<file path=ppt/tags/tag2.xml><?xml version="1.0" encoding="utf-8"?>
<p:tagLst xmlns:p="http://schemas.openxmlformats.org/presentationml/2006/main">
  <p:tag name="COMMONDATA" val="eyJoZGlkIjoiZDBlNDM1YzQ4YTA3OGFhYjE4OGVhZmE4NzlmNGYzYjkifQ=="/>
  <p:tag name="KSO_WPP_MARK_KEY" val="302e5606-b99f-4619-b172-4891beec391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WPS 演示</Application>
  <PresentationFormat>宽屏</PresentationFormat>
  <Paragraphs>41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杨青海</dc:creator>
  <cp:lastModifiedBy>昱见</cp:lastModifiedBy>
  <cp:revision>5</cp:revision>
  <dcterms:created xsi:type="dcterms:W3CDTF">2024-08-12T08:03:00Z</dcterms:created>
  <dcterms:modified xsi:type="dcterms:W3CDTF">2024-08-12T10:00:16Z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0E34060408AD404B80983DA8E8FC7693</vt:lpwstr>
  </property>
  <property fmtid="{D5CDD505-2E9C-101B-9397-08002B2CF9AE}" pid="3" name="KSOProductBuildVer">
    <vt:lpwstr>2052-11.1.0.12165</vt:lpwstr>
  </property>
</Properties>
</file>