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2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13" name="组合 12"/>
          <p:cNvGrpSpPr/>
          <p:nvPr/>
        </p:nvGrpSpPr>
        <p:grpSpPr>
          <a:xfrm>
            <a:off x="3241675" y="1417955"/>
            <a:ext cx="4392295" cy="833755"/>
            <a:chOff x="5027" y="2076"/>
            <a:chExt cx="6917" cy="1313"/>
          </a:xfrm>
        </p:grpSpPr>
        <p:pic>
          <p:nvPicPr>
            <p:cNvPr id="6" name="图片 5" descr="YP Dental图标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5027" y="2076"/>
              <a:ext cx="1134" cy="1313"/>
            </a:xfrm>
            <a:prstGeom prst="rect">
              <a:avLst/>
            </a:prstGeom>
          </p:spPr>
        </p:pic>
        <p:sp>
          <p:nvSpPr>
            <p:cNvPr id="7" name="文本框 6"/>
            <p:cNvSpPr txBox="1"/>
            <p:nvPr/>
          </p:nvSpPr>
          <p:spPr>
            <a:xfrm>
              <a:off x="6460" y="2076"/>
              <a:ext cx="5484" cy="11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l" fontAlgn="auto">
                <a:lnSpc>
                  <a:spcPct val="120000"/>
                </a:lnSpc>
              </a:pPr>
              <a:r>
                <a:rPr lang="zh-CN" altLang="en-US" b="1">
                  <a:latin typeface="Arial" panose="020B0604020202020204" pitchFamily="34" charset="0"/>
                  <a:ea typeface="微软雅黑" panose="020B0503020204020204" charset="-122"/>
                  <a:cs typeface="Arial" panose="020B0604020202020204" pitchFamily="34" charset="0"/>
                </a:rPr>
                <a:t>鹰派医疗器械</a:t>
              </a:r>
              <a:r>
                <a:rPr lang="en-US" altLang="zh-CN" b="1">
                  <a:latin typeface="Arial" panose="020B0604020202020204" pitchFamily="34" charset="0"/>
                  <a:ea typeface="微软雅黑" panose="020B0503020204020204" charset="-122"/>
                  <a:cs typeface="Arial" panose="020B0604020202020204" pitchFamily="34" charset="0"/>
                </a:rPr>
                <a:t>(</a:t>
              </a:r>
              <a:r>
                <a:rPr lang="zh-CN" altLang="en-US" b="1">
                  <a:latin typeface="Arial" panose="020B0604020202020204" pitchFamily="34" charset="0"/>
                  <a:ea typeface="微软雅黑" panose="020B0503020204020204" charset="-122"/>
                  <a:cs typeface="Arial" panose="020B0604020202020204" pitchFamily="34" charset="0"/>
                </a:rPr>
                <a:t>郑州</a:t>
              </a:r>
              <a:r>
                <a:rPr lang="en-US" altLang="zh-CN" b="1">
                  <a:latin typeface="Arial" panose="020B0604020202020204" pitchFamily="34" charset="0"/>
                  <a:ea typeface="微软雅黑" panose="020B0503020204020204" charset="-122"/>
                  <a:cs typeface="Arial" panose="020B0604020202020204" pitchFamily="34" charset="0"/>
                </a:rPr>
                <a:t>)</a:t>
              </a:r>
              <a:r>
                <a:rPr lang="zh-CN" altLang="en-US" b="1">
                  <a:latin typeface="Arial" panose="020B0604020202020204" pitchFamily="34" charset="0"/>
                  <a:ea typeface="微软雅黑" panose="020B0503020204020204" charset="-122"/>
                  <a:cs typeface="Arial" panose="020B0604020202020204" pitchFamily="34" charset="0"/>
                </a:rPr>
                <a:t>有限公司</a:t>
              </a:r>
              <a:endParaRPr lang="zh-CN" altLang="en-US" b="1"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endParaRPr>
            </a:p>
            <a:p>
              <a:pPr algn="l" fontAlgn="auto">
                <a:lnSpc>
                  <a:spcPct val="120000"/>
                </a:lnSpc>
              </a:pPr>
              <a:r>
                <a:rPr lang="zh-CN" altLang="en-US" b="1">
                  <a:latin typeface="Arial" panose="020B0604020202020204" pitchFamily="34" charset="0"/>
                  <a:ea typeface="微软雅黑" panose="020B0503020204020204" charset="-122"/>
                  <a:cs typeface="Arial" panose="020B0604020202020204" pitchFamily="34" charset="0"/>
                </a:rPr>
                <a:t>Zhengzhou Yp Dental Co., Ltd.</a:t>
              </a:r>
              <a:endParaRPr lang="zh-CN" altLang="en-US" b="1"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endParaRPr>
            </a:p>
          </p:txBody>
        </p:sp>
      </p:grpSp>
      <p:cxnSp>
        <p:nvCxnSpPr>
          <p:cNvPr id="8" name="直接连接符 7"/>
          <p:cNvCxnSpPr/>
          <p:nvPr/>
        </p:nvCxnSpPr>
        <p:spPr>
          <a:xfrm>
            <a:off x="2917825" y="2359025"/>
            <a:ext cx="50399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矩形 3"/>
          <p:cNvSpPr/>
          <p:nvPr/>
        </p:nvSpPr>
        <p:spPr>
          <a:xfrm>
            <a:off x="2738120" y="1191260"/>
            <a:ext cx="5400000" cy="39600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557780" y="1010920"/>
            <a:ext cx="5760000" cy="43200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graphicFrame>
        <p:nvGraphicFramePr>
          <p:cNvPr id="9" name="表格 8"/>
          <p:cNvGraphicFramePr/>
          <p:nvPr>
            <p:custDataLst>
              <p:tags r:id="rId2"/>
            </p:custDataLst>
          </p:nvPr>
        </p:nvGraphicFramePr>
        <p:xfrm>
          <a:off x="2885440" y="2392045"/>
          <a:ext cx="509397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3590"/>
                <a:gridCol w="1638935"/>
                <a:gridCol w="1602740"/>
                <a:gridCol w="1080000"/>
              </a:tblGrid>
              <a:tr h="365760"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en-US" altLang="zh-CN" sz="14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cs typeface="Arial" panose="020B0604020202020204" pitchFamily="34" charset="0"/>
                        </a:rPr>
                        <a:t>Name:</a:t>
                      </a:r>
                      <a:endParaRPr lang="en-US" altLang="zh-CN" sz="1400" b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cs typeface="Arial" panose="020B0604020202020204" pitchFamily="34" charset="0"/>
                      </a:endParaRPr>
                    </a:p>
                  </a:txBody>
                  <a:tcPr anchor="ctr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en-US" altLang="zh-CN" sz="14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cs typeface="Arial" panose="020B0604020202020204" pitchFamily="34" charset="0"/>
                        </a:rPr>
                        <a:t>Milling machine</a:t>
                      </a:r>
                      <a:endParaRPr lang="en-US" altLang="zh-CN" sz="1400" b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cs typeface="Arial" panose="020B0604020202020204" pitchFamily="34" charset="0"/>
                      </a:endParaRPr>
                    </a:p>
                  </a:txBody>
                  <a:tcPr marL="45720" marR="45720" anchor="ctr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en-US" altLang="zh-CN" sz="14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cs typeface="Arial" panose="020B0604020202020204" pitchFamily="34" charset="0"/>
                        </a:rPr>
                        <a:t>Air Pressure:</a:t>
                      </a:r>
                      <a:endParaRPr lang="en-US" altLang="zh-CN" sz="1400" b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cs typeface="Arial" panose="020B0604020202020204" pitchFamily="34" charset="0"/>
                      </a:endParaRPr>
                    </a:p>
                  </a:txBody>
                  <a:tcPr anchor="ctr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en-US" altLang="zh-CN" sz="14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cs typeface="Arial" panose="020B0604020202020204" pitchFamily="34" charset="0"/>
                        </a:rPr>
                        <a:t>0.6MPa</a:t>
                      </a:r>
                      <a:endParaRPr lang="en-US" altLang="zh-CN" sz="1400" b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cs typeface="Arial" panose="020B0604020202020204" pitchFamily="34" charset="0"/>
                      </a:endParaRPr>
                    </a:p>
                  </a:txBody>
                  <a:tcPr marL="45720" marR="45720" anchor="ctr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en-US" altLang="zh-CN" sz="14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cs typeface="Arial" panose="020B0604020202020204" pitchFamily="34" charset="0"/>
                        </a:rPr>
                        <a:t>Model:</a:t>
                      </a:r>
                      <a:endParaRPr lang="en-US" altLang="zh-CN" sz="1400" b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cs typeface="Arial" panose="020B0604020202020204" pitchFamily="34" charset="0"/>
                      </a:endParaRPr>
                    </a:p>
                  </a:txBody>
                  <a:tcPr anchor="ctr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en-US" altLang="zh-CN" sz="14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cs typeface="Arial" panose="020B0604020202020204" pitchFamily="34" charset="0"/>
                        </a:rPr>
                        <a:t>YP D500</a:t>
                      </a:r>
                      <a:endParaRPr lang="en-US" altLang="zh-CN" sz="1400" b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cs typeface="Arial" panose="020B0604020202020204" pitchFamily="34" charset="0"/>
                      </a:endParaRPr>
                    </a:p>
                  </a:txBody>
                  <a:tcPr marL="45720" marR="45720" anchor="ctr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en-US" altLang="zh-CN" sz="14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cs typeface="Arial" panose="020B0604020202020204" pitchFamily="34" charset="0"/>
                        </a:rPr>
                        <a:t>Weight:</a:t>
                      </a:r>
                      <a:endParaRPr lang="en-US" altLang="zh-CN" sz="1400" b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cs typeface="Arial" panose="020B0604020202020204" pitchFamily="34" charset="0"/>
                      </a:endParaRPr>
                    </a:p>
                  </a:txBody>
                  <a:tcPr anchor="ctr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en-US" altLang="zh-CN" sz="14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cs typeface="Arial" panose="020B0604020202020204" pitchFamily="34" charset="0"/>
                        </a:rPr>
                        <a:t>80kg</a:t>
                      </a:r>
                      <a:endParaRPr lang="en-US" altLang="zh-CN" sz="1400" b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cs typeface="Arial" panose="020B0604020202020204" pitchFamily="34" charset="0"/>
                      </a:endParaRPr>
                    </a:p>
                  </a:txBody>
                  <a:tcPr marL="45720" marR="45720" anchor="ctr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en-US" altLang="zh-CN" sz="14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cs typeface="Arial" panose="020B0604020202020204" pitchFamily="34" charset="0"/>
                        </a:rPr>
                        <a:t>Voltage:</a:t>
                      </a:r>
                      <a:endParaRPr lang="en-US" altLang="zh-CN" sz="1400" b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cs typeface="Arial" panose="020B0604020202020204" pitchFamily="34" charset="0"/>
                      </a:endParaRPr>
                    </a:p>
                  </a:txBody>
                  <a:tcPr anchor="ctr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en-US" altLang="zh-CN" sz="14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cs typeface="Arial" panose="020B0604020202020204" pitchFamily="34" charset="0"/>
                        </a:rPr>
                        <a:t>220V AC 50/60H</a:t>
                      </a:r>
                      <a:endParaRPr lang="en-US" altLang="zh-CN" sz="1400" b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cs typeface="Arial" panose="020B0604020202020204" pitchFamily="34" charset="0"/>
                      </a:endParaRPr>
                    </a:p>
                  </a:txBody>
                  <a:tcPr marL="45720" marR="45720" anchor="ctr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en-US" altLang="zh-CN" sz="14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cs typeface="Arial" panose="020B0604020202020204" pitchFamily="34" charset="0"/>
                        </a:rPr>
                        <a:t>Manufacture Date:</a:t>
                      </a:r>
                      <a:endParaRPr lang="en-US" altLang="zh-CN" sz="1400" b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cs typeface="Arial" panose="020B0604020202020204" pitchFamily="34" charset="0"/>
                      </a:endParaRPr>
                    </a:p>
                  </a:txBody>
                  <a:tcPr anchor="ctr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en-US" altLang="zh-CN" sz="14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cs typeface="Arial" panose="020B0604020202020204" pitchFamily="34" charset="0"/>
                        </a:rPr>
                        <a:t>2024.08.06</a:t>
                      </a:r>
                      <a:endParaRPr lang="en-US" altLang="zh-CN" sz="1400" b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cs typeface="Arial" panose="020B0604020202020204" pitchFamily="34" charset="0"/>
                      </a:endParaRPr>
                    </a:p>
                  </a:txBody>
                  <a:tcPr marL="45720" marR="45720" anchor="ctr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60"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en-US" altLang="zh-CN"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cs typeface="Arial" panose="020B0604020202020204" pitchFamily="34" charset="0"/>
                          <a:sym typeface="+mn-ea"/>
                        </a:rPr>
                        <a:t>Power:</a:t>
                      </a:r>
                      <a:endParaRPr lang="en-US" altLang="zh-CN" sz="1400" b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cs typeface="Arial" panose="020B0604020202020204" pitchFamily="34" charset="0"/>
                        <a:sym typeface="+mn-ea"/>
                      </a:endParaRPr>
                    </a:p>
                  </a:txBody>
                  <a:tcPr anchor="ctr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en-US" altLang="zh-CN" sz="14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cs typeface="Arial" panose="020B0604020202020204" pitchFamily="34" charset="0"/>
                        </a:rPr>
                        <a:t>3.0KW</a:t>
                      </a:r>
                      <a:endParaRPr lang="en-US" altLang="zh-CN" sz="1400" b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cs typeface="Arial" panose="020B0604020202020204" pitchFamily="34" charset="0"/>
                      </a:endParaRPr>
                    </a:p>
                  </a:txBody>
                  <a:tcPr marL="45720" marR="45720" anchor="ctr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en-US" altLang="zh-CN" sz="14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cs typeface="Arial" panose="020B0604020202020204" pitchFamily="34" charset="0"/>
                        </a:rPr>
                        <a:t>Serial Number:</a:t>
                      </a:r>
                      <a:endParaRPr lang="en-US" altLang="zh-CN" sz="1400" b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cs typeface="Arial" panose="020B0604020202020204" pitchFamily="34" charset="0"/>
                      </a:endParaRPr>
                    </a:p>
                  </a:txBody>
                  <a:tcPr anchor="ctr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l">
                        <a:buNone/>
                      </a:pPr>
                      <a:r>
                        <a:rPr lang="en-US" altLang="zh-CN" sz="14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cs typeface="Arial" panose="020B0604020202020204" pitchFamily="34" charset="0"/>
                        </a:rPr>
                        <a:t>YP-24-01</a:t>
                      </a:r>
                      <a:endParaRPr lang="en-US" altLang="zh-CN" sz="1400" b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cs typeface="Arial" panose="020B0604020202020204" pitchFamily="34" charset="0"/>
                      </a:endParaRPr>
                    </a:p>
                  </a:txBody>
                  <a:tcPr marL="45720" marR="45720" anchor="ctr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" name="文本框 15"/>
          <p:cNvSpPr txBox="1"/>
          <p:nvPr/>
        </p:nvSpPr>
        <p:spPr>
          <a:xfrm>
            <a:off x="2863850" y="3888105"/>
            <a:ext cx="5096510" cy="7372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fontAlgn="auto">
              <a:spcAft>
                <a:spcPts val="1000"/>
              </a:spcAft>
            </a:pPr>
            <a:r>
              <a:rPr lang="en-US" altLang="zh-CN" sz="1400"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Address: Room 15, 8F, Building 7, No. 289, West Third Ring Road, High-tech Industrial Development Zone, Zhengzhou City, Henan Province</a:t>
            </a:r>
            <a:endParaRPr lang="en-US" altLang="zh-CN" sz="1400"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graphicFrame>
        <p:nvGraphicFramePr>
          <p:cNvPr id="17" name="表格 16"/>
          <p:cNvGraphicFramePr/>
          <p:nvPr/>
        </p:nvGraphicFramePr>
        <p:xfrm>
          <a:off x="2863850" y="4625340"/>
          <a:ext cx="509651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3955"/>
                <a:gridCol w="2662555"/>
              </a:tblGrid>
              <a:tr h="36576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4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cs typeface="Arial" panose="020B0604020202020204" pitchFamily="34" charset="0"/>
                        </a:rPr>
                        <a:t>Web: https://ypdental.com</a:t>
                      </a:r>
                      <a:endParaRPr lang="en-US" altLang="zh-CN" sz="1400" b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cs typeface="Arial" panose="020B0604020202020204" pitchFamily="34" charset="0"/>
                      </a:endParaRPr>
                    </a:p>
                  </a:txBody>
                  <a:tcPr anchor="ctr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4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  <a:cs typeface="Arial" panose="020B0604020202020204" pitchFamily="34" charset="0"/>
                        </a:rPr>
                        <a:t>Mail: business@ypdental.com</a:t>
                      </a:r>
                      <a:endParaRPr lang="en-US" altLang="zh-CN" sz="1400" b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微软雅黑" panose="020B0503020204020204" charset="-122"/>
                        <a:cs typeface="Arial" panose="020B0604020202020204" pitchFamily="34" charset="0"/>
                      </a:endParaRPr>
                    </a:p>
                  </a:txBody>
                  <a:tcPr anchor="ctr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TABLE_BEAUTIFY" val="smartTable{987243b4-a28d-44be-96dc-e9cb58b21443}"/>
  <p:tag name="TABLE_ENDDRAG_ORIGIN_RECT" val="401*25"/>
  <p:tag name="TABLE_ENDDRAG_RECT" val="225*353*401*25"/>
</p:tagLst>
</file>

<file path=ppt/tags/tag2.xml><?xml version="1.0" encoding="utf-8"?>
<p:tagLst xmlns:p="http://schemas.openxmlformats.org/presentationml/2006/main">
  <p:tag name="COMMONDATA" val="eyJoZGlkIjoiZDBlNDM1YzQ4YTA3OGFhYjE4OGVhZmE4NzlmNGYzYjkifQ=="/>
  <p:tag name="KSO_WPP_MARK_KEY" val="302e5606-b99f-4619-b172-4891beec3914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374</Words>
  <Application>WPS 演示</Application>
  <PresentationFormat>宽屏</PresentationFormat>
  <Paragraphs>41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Arial</vt:lpstr>
      <vt:lpstr>宋体</vt:lpstr>
      <vt:lpstr>Wingdings</vt:lpstr>
      <vt:lpstr>微软雅黑</vt:lpstr>
      <vt:lpstr>Calibri</vt:lpstr>
      <vt:lpstr>Arial Unicode MS</vt:lpstr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杨青海</dc:creator>
  <cp:lastModifiedBy>昱见</cp:lastModifiedBy>
  <cp:revision>5</cp:revision>
  <dcterms:created xsi:type="dcterms:W3CDTF">2024-08-12T08:03:00Z</dcterms:created>
  <dcterms:modified xsi:type="dcterms:W3CDTF">2024-08-12T10:00:16Z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0E34060408AD404B80983DA8E8FC7693</vt:lpwstr>
  </property>
  <property fmtid="{D5CDD505-2E9C-101B-9397-08002B2CF9AE}" pid="3" name="KSOProductBuildVer">
    <vt:lpwstr>2052-11.1.0.12165</vt:lpwstr>
  </property>
</Properties>
</file>